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  <p:sldMasterId id="2147483780" r:id="rId2"/>
  </p:sldMasterIdLst>
  <p:notesMasterIdLst>
    <p:notesMasterId r:id="rId8"/>
  </p:notesMasterIdLst>
  <p:sldIdLst>
    <p:sldId id="256" r:id="rId3"/>
    <p:sldId id="257" r:id="rId4"/>
    <p:sldId id="258" r:id="rId5"/>
    <p:sldId id="260" r:id="rId6"/>
    <p:sldId id="259" r:id="rId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ilio flores cortes" initials="efc" lastIdx="1" clrIdx="0">
    <p:extLst>
      <p:ext uri="{19B8F6BF-5375-455C-9EA6-DF929625EA0E}">
        <p15:presenceInfo xmlns:p15="http://schemas.microsoft.com/office/powerpoint/2012/main" userId="7cdf005833739bb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633"/>
    <a:srgbClr val="5F7D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0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264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18T10:56:06.805" idx="1">
    <p:pos x="10" y="10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02596C-0601-4AC7-AE37-B285B3F90370}" type="datetimeFigureOut">
              <a:rPr lang="es-MX" smtClean="0"/>
              <a:t>18/12/2020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631CCB-0067-432D-884C-BB76E26F440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18310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noProof="0" dirty="0"/>
              <a:t>En el juego hay 5 estadísticas principales que decidirán ya sea la Victoria o la derrota… Asesinatos, Muertes, Asistencias que en ingles es Kills, Deaths, Assists (KDA), </a:t>
            </a:r>
            <a:r>
              <a:rPr lang="es-MX" noProof="0" dirty="0" err="1"/>
              <a:t>Farm</a:t>
            </a:r>
            <a:r>
              <a:rPr lang="es-MX" noProof="0" dirty="0"/>
              <a:t> o </a:t>
            </a:r>
            <a:r>
              <a:rPr lang="es-MX" noProof="0" dirty="0" err="1"/>
              <a:t>Creep</a:t>
            </a:r>
            <a:r>
              <a:rPr lang="es-MX" noProof="0" dirty="0"/>
              <a:t> Score en ingles (CS) y objetivos, estos son Torretas, </a:t>
            </a:r>
            <a:r>
              <a:rPr lang="es-MX" noProof="0" dirty="0" err="1"/>
              <a:t>Mounstros</a:t>
            </a:r>
            <a:r>
              <a:rPr lang="es-MX" noProof="0" dirty="0"/>
              <a:t> de la jungla, </a:t>
            </a:r>
            <a:r>
              <a:rPr lang="es-MX" noProof="0" dirty="0" err="1"/>
              <a:t>Inihibidores</a:t>
            </a:r>
            <a:r>
              <a:rPr lang="es-MX" noProof="0" dirty="0"/>
              <a:t> y el Nexo (que es el que decide el resultado de la partida. Ya sea que desees pertenecer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31CCB-0067-432D-884C-BB76E26F4400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88289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Como </a:t>
            </a:r>
            <a:r>
              <a:rPr lang="en-US" dirty="0" err="1"/>
              <a:t>ya</a:t>
            </a:r>
            <a:r>
              <a:rPr lang="en-US" dirty="0"/>
              <a:t> bien </a:t>
            </a:r>
            <a:r>
              <a:rPr lang="en-US" dirty="0" err="1"/>
              <a:t>explico</a:t>
            </a:r>
            <a:r>
              <a:rPr lang="en-US" dirty="0"/>
              <a:t> Pao, </a:t>
            </a:r>
            <a:r>
              <a:rPr lang="en-US" dirty="0" err="1"/>
              <a:t>existen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rangos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juego</a:t>
            </a:r>
            <a:r>
              <a:rPr lang="en-US" dirty="0"/>
              <a:t>.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Hierro</a:t>
            </a:r>
            <a:r>
              <a:rPr lang="en-US" dirty="0"/>
              <a:t> </a:t>
            </a:r>
            <a:r>
              <a:rPr lang="en-US" dirty="0" err="1"/>
              <a:t>siendo</a:t>
            </a:r>
            <a:r>
              <a:rPr lang="en-US" dirty="0"/>
              <a:t> lo mas bajo hasta Challenger </a:t>
            </a:r>
            <a:r>
              <a:rPr lang="en-US" dirty="0" err="1"/>
              <a:t>donde</a:t>
            </a:r>
            <a:r>
              <a:rPr lang="en-US" dirty="0"/>
              <a:t> solo </a:t>
            </a:r>
            <a:r>
              <a:rPr lang="en-US" dirty="0" err="1"/>
              <a:t>estaran</a:t>
            </a:r>
            <a:r>
              <a:rPr lang="en-US" dirty="0"/>
              <a:t> los </a:t>
            </a:r>
            <a:r>
              <a:rPr lang="en-US" dirty="0" err="1"/>
              <a:t>mejores</a:t>
            </a:r>
            <a:r>
              <a:rPr lang="en-US" dirty="0"/>
              <a:t> 200 de la region. </a:t>
            </a:r>
            <a:r>
              <a:rPr lang="en-US" dirty="0" err="1"/>
              <a:t>Vamos</a:t>
            </a:r>
            <a:r>
              <a:rPr lang="en-US" dirty="0"/>
              <a:t> a 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esas</a:t>
            </a:r>
            <a:r>
              <a:rPr lang="en-US" dirty="0"/>
              <a:t> </a:t>
            </a:r>
            <a:r>
              <a:rPr lang="en-US" dirty="0" err="1"/>
              <a:t>estadisticas</a:t>
            </a:r>
            <a:r>
              <a:rPr lang="en-US" dirty="0"/>
              <a:t> por </a:t>
            </a:r>
            <a:r>
              <a:rPr lang="en-US" dirty="0" err="1"/>
              <a:t>rango</a:t>
            </a:r>
            <a:r>
              <a:rPr lang="en-US" dirty="0"/>
              <a:t> (A </a:t>
            </a:r>
            <a:r>
              <a:rPr lang="en-US" dirty="0" err="1"/>
              <a:t>excepcion</a:t>
            </a:r>
            <a:r>
              <a:rPr lang="en-US" dirty="0"/>
              <a:t> de los </a:t>
            </a:r>
            <a:r>
              <a:rPr lang="en-US" dirty="0" err="1"/>
              <a:t>objetivos</a:t>
            </a:r>
            <a:r>
              <a:rPr lang="en-US" dirty="0"/>
              <a:t>, </a:t>
            </a:r>
            <a:r>
              <a:rPr lang="en-US" dirty="0" err="1"/>
              <a:t>ya</a:t>
            </a:r>
            <a:r>
              <a:rPr lang="en-US" dirty="0"/>
              <a:t> que no </a:t>
            </a:r>
            <a:r>
              <a:rPr lang="en-US" dirty="0" err="1"/>
              <a:t>logre</a:t>
            </a:r>
            <a:r>
              <a:rPr lang="en-US" dirty="0"/>
              <a:t> </a:t>
            </a:r>
            <a:r>
              <a:rPr lang="en-US" dirty="0" err="1"/>
              <a:t>conseguir</a:t>
            </a:r>
            <a:r>
              <a:rPr lang="en-US" dirty="0"/>
              <a:t> </a:t>
            </a:r>
            <a:r>
              <a:rPr lang="en-US" dirty="0" err="1"/>
              <a:t>esas</a:t>
            </a:r>
            <a:r>
              <a:rPr lang="en-US" dirty="0"/>
              <a:t> </a:t>
            </a:r>
            <a:r>
              <a:rPr lang="en-US" dirty="0" err="1"/>
              <a:t>estadisticas</a:t>
            </a:r>
            <a:r>
              <a:rPr lang="en-US" dirty="0"/>
              <a:t> por </a:t>
            </a:r>
            <a:r>
              <a:rPr lang="en-US" dirty="0" err="1"/>
              <a:t>partida</a:t>
            </a:r>
            <a:r>
              <a:rPr lang="en-US" dirty="0"/>
              <a:t>) para </a:t>
            </a:r>
            <a:r>
              <a:rPr lang="en-US" dirty="0" err="1"/>
              <a:t>ver</a:t>
            </a:r>
            <a:r>
              <a:rPr lang="en-US" dirty="0"/>
              <a:t> que </a:t>
            </a:r>
            <a:r>
              <a:rPr lang="en-US" dirty="0" err="1"/>
              <a:t>hace</a:t>
            </a:r>
            <a:r>
              <a:rPr lang="en-US" dirty="0"/>
              <a:t> que un </a:t>
            </a:r>
            <a:r>
              <a:rPr lang="en-US" dirty="0" err="1"/>
              <a:t>jugador</a:t>
            </a:r>
            <a:r>
              <a:rPr lang="en-US" dirty="0"/>
              <a:t> sea </a:t>
            </a:r>
            <a:r>
              <a:rPr lang="en-US" dirty="0" err="1"/>
              <a:t>cierto</a:t>
            </a:r>
            <a:r>
              <a:rPr lang="en-US" dirty="0"/>
              <a:t> </a:t>
            </a:r>
            <a:r>
              <a:rPr lang="en-US" dirty="0" err="1"/>
              <a:t>rango</a:t>
            </a:r>
            <a:r>
              <a:rPr lang="en-US" dirty="0"/>
              <a:t>. Y </a:t>
            </a:r>
            <a:r>
              <a:rPr lang="en-US" dirty="0" err="1"/>
              <a:t>ya</a:t>
            </a:r>
            <a:r>
              <a:rPr lang="en-US" dirty="0"/>
              <a:t> sea que </a:t>
            </a:r>
            <a:r>
              <a:rPr lang="en-US" dirty="0" err="1"/>
              <a:t>quieras</a:t>
            </a:r>
            <a:r>
              <a:rPr lang="en-US" dirty="0"/>
              <a:t> ser </a:t>
            </a:r>
            <a:r>
              <a:rPr lang="en-US" dirty="0" err="1"/>
              <a:t>parte</a:t>
            </a:r>
            <a:r>
              <a:rPr lang="en-US" dirty="0"/>
              <a:t> de </a:t>
            </a:r>
            <a:r>
              <a:rPr lang="en-US" dirty="0" err="1"/>
              <a:t>de</a:t>
            </a:r>
            <a:r>
              <a:rPr lang="en-US" dirty="0"/>
              <a:t> un </a:t>
            </a:r>
            <a:r>
              <a:rPr lang="en-US" dirty="0" err="1"/>
              <a:t>equipo</a:t>
            </a:r>
            <a:r>
              <a:rPr lang="en-US" dirty="0"/>
              <a:t> o </a:t>
            </a:r>
            <a:r>
              <a:rPr lang="en-US" dirty="0" err="1"/>
              <a:t>ayudar</a:t>
            </a:r>
            <a:r>
              <a:rPr lang="en-US" dirty="0"/>
              <a:t> a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equipo</a:t>
            </a:r>
            <a:r>
              <a:rPr lang="en-US" dirty="0"/>
              <a:t> a </a:t>
            </a:r>
            <a:r>
              <a:rPr lang="en-US" dirty="0" err="1"/>
              <a:t>mejorar</a:t>
            </a:r>
            <a:r>
              <a:rPr lang="en-US" dirty="0"/>
              <a:t> </a:t>
            </a:r>
            <a:r>
              <a:rPr lang="en-US" dirty="0" err="1"/>
              <a:t>estos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ayudar</a:t>
            </a:r>
            <a:r>
              <a:rPr lang="en-US" dirty="0"/>
              <a:t>. 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31CCB-0067-432D-884C-BB76E26F4400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56357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901200" y="2600133"/>
            <a:ext cx="6389600" cy="8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725600" y="4939533"/>
            <a:ext cx="67408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272458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2561000" y="2179233"/>
            <a:ext cx="7070000" cy="148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3715400" y="4125967"/>
            <a:ext cx="4761200" cy="7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1219170" lvl="1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2pPr>
            <a:lvl3pPr marL="1828754" lvl="2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3pPr>
            <a:lvl4pPr marL="2438339" lvl="3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400">
                <a:solidFill>
                  <a:schemeClr val="accent1"/>
                </a:solidFill>
              </a:defRPr>
            </a:lvl4pPr>
            <a:lvl5pPr marL="3047924" lvl="4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5pPr>
            <a:lvl6pPr marL="3657509" lvl="5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6pPr>
            <a:lvl7pPr marL="4267093" lvl="6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400">
                <a:solidFill>
                  <a:schemeClr val="accent1"/>
                </a:solidFill>
              </a:defRPr>
            </a:lvl7pPr>
            <a:lvl8pPr marL="4876678" lvl="7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8pPr>
            <a:lvl9pPr marL="5486263" lvl="8" indent="-457189" algn="ctr">
              <a:spcBef>
                <a:spcPts val="2133"/>
              </a:spcBef>
              <a:spcAft>
                <a:spcPts val="2133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1987588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56871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1251333" y="1661367"/>
            <a:ext cx="9562800" cy="40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21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1pPr>
            <a:lvl2pPr marL="1219170" lvl="1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2pPr>
            <a:lvl3pPr marL="1828754" lvl="2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3pPr>
            <a:lvl4pPr marL="2438339" lvl="3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4pPr>
            <a:lvl5pPr marL="3047924" lvl="4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5pPr>
            <a:lvl6pPr marL="3657509" lvl="5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6pPr>
            <a:lvl7pPr marL="4267093" lvl="6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7pPr>
            <a:lvl8pPr marL="4876678" lvl="7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8pPr>
            <a:lvl9pPr marL="5486263" lvl="8" indent="-402157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3017415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4717996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4717996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8038071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8038071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397929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397929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397933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4718000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8038067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90095031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5714000" y="3777167"/>
            <a:ext cx="4876400" cy="8596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5525400" y="4733133"/>
            <a:ext cx="525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4138815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2467367" y="1543900"/>
            <a:ext cx="7257200" cy="34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3309200" y="5260800"/>
            <a:ext cx="557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4306036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2583117" y="3284233"/>
            <a:ext cx="3186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2583117" y="4197433"/>
            <a:ext cx="3186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6422084" y="3284233"/>
            <a:ext cx="3186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6422084" y="4197433"/>
            <a:ext cx="3186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8518647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4717996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4717996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8038071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8038071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397929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397929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31133383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1_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698000" y="1825333"/>
            <a:ext cx="8796000" cy="28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3309200" y="3359367"/>
            <a:ext cx="557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79442119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4491328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5016893" y="4237000"/>
            <a:ext cx="40916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397693" y="4383333"/>
            <a:ext cx="3217200" cy="12420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5016893" y="4960867"/>
            <a:ext cx="4091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3522747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24166147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94471317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11836693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Title + Two Lis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61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422988" y="3535700"/>
            <a:ext cx="4345200" cy="23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6231803" y="3535700"/>
            <a:ext cx="4345200" cy="23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617999" y="2606833"/>
            <a:ext cx="43452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6426799" y="2606833"/>
            <a:ext cx="43452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17734085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11978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11978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37203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37203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62428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62428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87653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87653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51549069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Three 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6662400" y="882457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6548000" y="1687800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6662400" y="2798924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6548000" y="3604267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6662400" y="4715391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6548000" y="5520733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67973619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Title + Six Columns 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4717996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4717997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8038071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8038069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397929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397933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4717996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4717997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8038071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8038069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397929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397933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05400648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 + Four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7248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784317" y="3146433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784317" y="2284068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784317" y="5318600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784317" y="4456235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6770884" y="3146433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6770884" y="2284068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6770884" y="5318600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6770884" y="4456235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07990707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129351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1251333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862766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739809330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16151159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One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750400" y="3256067"/>
            <a:ext cx="66912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3862000" y="4521767"/>
            <a:ext cx="4468000" cy="15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65781316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1233160" y="1013833"/>
            <a:ext cx="40916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1233167" y="2245700"/>
            <a:ext cx="4407200" cy="1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1233167" y="4760000"/>
            <a:ext cx="44072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333" dirty="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333" dirty="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774362501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Title + Bullet point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2789468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 + lis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89068463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71124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901200" y="2600133"/>
            <a:ext cx="6389600" cy="8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725600" y="4939533"/>
            <a:ext cx="67408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43505255"/>
      </p:ext>
    </p:extLst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5016893" y="4237000"/>
            <a:ext cx="40916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397693" y="4383333"/>
            <a:ext cx="3217200" cy="12420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5016893" y="4960867"/>
            <a:ext cx="4091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4807037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0331891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1660099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116233" y="1729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7116233" y="3458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1pPr>
            <a:lvl2pPr marL="1219170" lvl="1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2pPr>
            <a:lvl3pPr marL="1828754" lvl="2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3pPr>
            <a:lvl4pPr marL="2438339" lvl="3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4pPr>
            <a:lvl5pPr marL="3047924" lvl="4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5pPr>
            <a:lvl6pPr marL="3657509" lvl="5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6pPr>
            <a:lvl7pPr marL="4267093" lvl="6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7pPr>
            <a:lvl8pPr marL="4876678" lvl="7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8pPr>
            <a:lvl9pPr marL="5486263" lvl="8" indent="-440256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83502972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1239303" y="581577"/>
            <a:ext cx="3662000" cy="54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371899" y="552068"/>
            <a:ext cx="10168735" cy="3845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429886" y="-469214"/>
            <a:ext cx="12413063" cy="4693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156348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1251333" y="2359433"/>
            <a:ext cx="3828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2133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6271167" y="1212800"/>
            <a:ext cx="4625200" cy="44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4298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9476651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9473253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542083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  <p:sldLayoutId id="2147483765" r:id="rId20"/>
    <p:sldLayoutId id="2147483766" r:id="rId21"/>
    <p:sldLayoutId id="2147483767" r:id="rId22"/>
    <p:sldLayoutId id="2147483768" r:id="rId23"/>
    <p:sldLayoutId id="2147483769" r:id="rId24"/>
    <p:sldLayoutId id="2147483770" r:id="rId25"/>
    <p:sldLayoutId id="2147483771" r:id="rId26"/>
    <p:sldLayoutId id="2147483772" r:id="rId27"/>
    <p:sldLayoutId id="2147483773" r:id="rId28"/>
    <p:sldLayoutId id="2147483774" r:id="rId29"/>
    <p:sldLayoutId id="2147483775" r:id="rId30"/>
    <p:sldLayoutId id="2147483776" r:id="rId31"/>
    <p:sldLayoutId id="2147483777" r:id="rId32"/>
    <p:sldLayoutId id="2147483778" r:id="rId33"/>
    <p:sldLayoutId id="2147483779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56" name="Google Shape;156;p3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748601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9.png"/><Relationship Id="rId5" Type="http://schemas.openxmlformats.org/officeDocument/2006/relationships/image" Target="../media/image20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250;p67">
            <a:extLst>
              <a:ext uri="{FF2B5EF4-FFF2-40B4-BE49-F238E27FC236}">
                <a16:creationId xmlns:a16="http://schemas.microsoft.com/office/drawing/2014/main" id="{24172C24-F424-4A37-9D3F-9F5DBC37CA15}"/>
              </a:ext>
            </a:extLst>
          </p:cNvPr>
          <p:cNvSpPr/>
          <p:nvPr/>
        </p:nvSpPr>
        <p:spPr>
          <a:xfrm>
            <a:off x="4723601" y="4066411"/>
            <a:ext cx="1733019" cy="1624693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5D74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B910CD-749F-44CF-9D43-C95EFAF340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7302" y="1453214"/>
            <a:ext cx="5011271" cy="1945345"/>
          </a:xfrm>
        </p:spPr>
        <p:txBody>
          <a:bodyPr/>
          <a:lstStyle/>
          <a:p>
            <a:r>
              <a:rPr lang="es-MX" i="0" u="none" strike="noStrike" dirty="0">
                <a:solidFill>
                  <a:srgbClr val="FFFFFF"/>
                </a:solidFill>
                <a:latin typeface="Montserrat"/>
              </a:rPr>
              <a:t>¿QUIERES SER PARTE DE UN EQUIPO?</a:t>
            </a:r>
            <a:endParaRPr lang="es-MX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67619A-8F8E-464D-97E9-2A0A5CEDA5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2537" y="3429000"/>
            <a:ext cx="6740800" cy="619600"/>
          </a:xfrm>
        </p:spPr>
        <p:txBody>
          <a:bodyPr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s-MX" sz="2000" b="0" i="0" u="none" strike="noStrike" dirty="0" err="1">
                <a:solidFill>
                  <a:srgbClr val="FFAB40"/>
                </a:solidFill>
                <a:effectLst/>
                <a:latin typeface="Montserrat"/>
              </a:rPr>
              <a:t>eSports</a:t>
            </a:r>
            <a:r>
              <a:rPr lang="es-MX" sz="2000" b="0" i="0" u="none" strike="noStrike" dirty="0">
                <a:solidFill>
                  <a:srgbClr val="FFAB40"/>
                </a:solidFill>
                <a:effectLst/>
                <a:latin typeface="Montserrat"/>
              </a:rPr>
              <a:t> - League </a:t>
            </a:r>
            <a:r>
              <a:rPr lang="es-MX" sz="2000" b="0" i="0" u="none" strike="noStrike" dirty="0" err="1">
                <a:solidFill>
                  <a:srgbClr val="FFAB40"/>
                </a:solidFill>
                <a:effectLst/>
                <a:latin typeface="Montserrat"/>
              </a:rPr>
              <a:t>of</a:t>
            </a:r>
            <a:r>
              <a:rPr lang="es-MX" sz="2000" b="0" i="0" u="none" strike="noStrike" dirty="0">
                <a:solidFill>
                  <a:srgbClr val="FFAB40"/>
                </a:solidFill>
                <a:effectLst/>
                <a:latin typeface="Montserrat"/>
              </a:rPr>
              <a:t> </a:t>
            </a:r>
            <a:r>
              <a:rPr lang="es-MX" sz="2000" b="0" i="0" u="none" strike="noStrike" dirty="0" err="1">
                <a:solidFill>
                  <a:srgbClr val="FFAB40"/>
                </a:solidFill>
                <a:effectLst/>
                <a:latin typeface="Montserrat"/>
              </a:rPr>
              <a:t>Legends</a:t>
            </a:r>
            <a:endParaRPr lang="es-MX" sz="2000" b="0" dirty="0">
              <a:effectLst/>
            </a:endParaRPr>
          </a:p>
          <a:p>
            <a:br>
              <a:rPr lang="es-MX" dirty="0"/>
            </a:br>
            <a:endParaRPr lang="es-MX" dirty="0"/>
          </a:p>
        </p:txBody>
      </p:sp>
      <p:grpSp>
        <p:nvGrpSpPr>
          <p:cNvPr id="7" name="Google Shape;632;p45">
            <a:extLst>
              <a:ext uri="{FF2B5EF4-FFF2-40B4-BE49-F238E27FC236}">
                <a16:creationId xmlns:a16="http://schemas.microsoft.com/office/drawing/2014/main" id="{A6BFE82C-42F6-4A32-B207-66A34A73E2DA}"/>
              </a:ext>
            </a:extLst>
          </p:cNvPr>
          <p:cNvGrpSpPr/>
          <p:nvPr/>
        </p:nvGrpSpPr>
        <p:grpSpPr>
          <a:xfrm flipH="1">
            <a:off x="6211939" y="4606137"/>
            <a:ext cx="923120" cy="1338456"/>
            <a:chOff x="1491962" y="1037200"/>
            <a:chExt cx="1975305" cy="2864047"/>
          </a:xfrm>
          <a:solidFill>
            <a:srgbClr val="7030A0"/>
          </a:solidFill>
        </p:grpSpPr>
        <p:sp>
          <p:nvSpPr>
            <p:cNvPr id="8" name="Google Shape;633;p45">
              <a:extLst>
                <a:ext uri="{FF2B5EF4-FFF2-40B4-BE49-F238E27FC236}">
                  <a16:creationId xmlns:a16="http://schemas.microsoft.com/office/drawing/2014/main" id="{7AF7DBA4-9D55-4084-83A3-6ADD6DDA6034}"/>
                </a:ext>
              </a:extLst>
            </p:cNvPr>
            <p:cNvSpPr/>
            <p:nvPr/>
          </p:nvSpPr>
          <p:spPr>
            <a:xfrm>
              <a:off x="1905125" y="1037200"/>
              <a:ext cx="1562142" cy="2639420"/>
            </a:xfrm>
            <a:custGeom>
              <a:avLst/>
              <a:gdLst/>
              <a:ahLst/>
              <a:cxnLst/>
              <a:rect l="l" t="t" r="r" b="b"/>
              <a:pathLst>
                <a:path w="48756" h="77024" fill="none" extrusionOk="0">
                  <a:moveTo>
                    <a:pt x="39697" y="47600"/>
                  </a:moveTo>
                  <a:cubicBezTo>
                    <a:pt x="31156" y="1"/>
                    <a:pt x="6840" y="3466"/>
                    <a:pt x="6840" y="3466"/>
                  </a:cubicBezTo>
                  <a:cubicBezTo>
                    <a:pt x="6840" y="3466"/>
                    <a:pt x="2189" y="6141"/>
                    <a:pt x="1" y="13010"/>
                  </a:cubicBezTo>
                  <a:cubicBezTo>
                    <a:pt x="23284" y="10457"/>
                    <a:pt x="30427" y="44105"/>
                    <a:pt x="30822" y="46080"/>
                  </a:cubicBezTo>
                  <a:cubicBezTo>
                    <a:pt x="31855" y="45959"/>
                    <a:pt x="32919" y="45989"/>
                    <a:pt x="33983" y="46141"/>
                  </a:cubicBezTo>
                  <a:cubicBezTo>
                    <a:pt x="41035" y="47235"/>
                    <a:pt x="45746" y="54378"/>
                    <a:pt x="44530" y="62068"/>
                  </a:cubicBezTo>
                  <a:cubicBezTo>
                    <a:pt x="43466" y="68847"/>
                    <a:pt x="38147" y="73801"/>
                    <a:pt x="32038" y="74105"/>
                  </a:cubicBezTo>
                  <a:cubicBezTo>
                    <a:pt x="31886" y="74652"/>
                    <a:pt x="31703" y="75169"/>
                    <a:pt x="31460" y="75655"/>
                  </a:cubicBezTo>
                  <a:cubicBezTo>
                    <a:pt x="37509" y="77023"/>
                    <a:pt x="45412" y="74257"/>
                    <a:pt x="47053" y="62798"/>
                  </a:cubicBezTo>
                  <a:cubicBezTo>
                    <a:pt x="48755" y="50883"/>
                    <a:pt x="39697" y="47600"/>
                    <a:pt x="39697" y="47600"/>
                  </a:cubicBezTo>
                  <a:close/>
                </a:path>
              </a:pathLst>
            </a:custGeom>
            <a:grpFill/>
            <a:ln w="28575" cap="flat" cmpd="sng">
              <a:solidFill>
                <a:srgbClr val="5F7D95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34;p45">
              <a:extLst>
                <a:ext uri="{FF2B5EF4-FFF2-40B4-BE49-F238E27FC236}">
                  <a16:creationId xmlns:a16="http://schemas.microsoft.com/office/drawing/2014/main" id="{CC42AF26-EA2A-4B39-AF42-67B224C5AB4B}"/>
                </a:ext>
              </a:extLst>
            </p:cNvPr>
            <p:cNvSpPr/>
            <p:nvPr/>
          </p:nvSpPr>
          <p:spPr>
            <a:xfrm>
              <a:off x="2696375" y="2609850"/>
              <a:ext cx="673111" cy="952951"/>
            </a:xfrm>
            <a:custGeom>
              <a:avLst/>
              <a:gdLst/>
              <a:ahLst/>
              <a:cxnLst/>
              <a:rect l="l" t="t" r="r" b="b"/>
              <a:pathLst>
                <a:path w="21187" h="28148" fill="none" extrusionOk="0">
                  <a:moveTo>
                    <a:pt x="9423" y="183"/>
                  </a:moveTo>
                  <a:cubicBezTo>
                    <a:pt x="8359" y="31"/>
                    <a:pt x="7295" y="1"/>
                    <a:pt x="6262" y="122"/>
                  </a:cubicBezTo>
                  <a:cubicBezTo>
                    <a:pt x="3982" y="365"/>
                    <a:pt x="1824" y="1277"/>
                    <a:pt x="0" y="2676"/>
                  </a:cubicBezTo>
                  <a:cubicBezTo>
                    <a:pt x="1246" y="3344"/>
                    <a:pt x="2462" y="4135"/>
                    <a:pt x="3587" y="5077"/>
                  </a:cubicBezTo>
                  <a:cubicBezTo>
                    <a:pt x="11520" y="11764"/>
                    <a:pt x="12007" y="21490"/>
                    <a:pt x="8055" y="25959"/>
                  </a:cubicBezTo>
                  <a:cubicBezTo>
                    <a:pt x="8025" y="26019"/>
                    <a:pt x="7964" y="26050"/>
                    <a:pt x="7934" y="26111"/>
                  </a:cubicBezTo>
                  <a:cubicBezTo>
                    <a:pt x="7873" y="26506"/>
                    <a:pt x="7782" y="26931"/>
                    <a:pt x="7690" y="27326"/>
                  </a:cubicBezTo>
                  <a:cubicBezTo>
                    <a:pt x="7630" y="27600"/>
                    <a:pt x="7569" y="27873"/>
                    <a:pt x="7478" y="28147"/>
                  </a:cubicBezTo>
                  <a:cubicBezTo>
                    <a:pt x="13557" y="27843"/>
                    <a:pt x="18906" y="22889"/>
                    <a:pt x="19970" y="16110"/>
                  </a:cubicBezTo>
                  <a:cubicBezTo>
                    <a:pt x="21186" y="8420"/>
                    <a:pt x="16475" y="1277"/>
                    <a:pt x="9423" y="183"/>
                  </a:cubicBezTo>
                  <a:close/>
                </a:path>
              </a:pathLst>
            </a:custGeom>
            <a:grpFill/>
            <a:ln w="28575" cap="flat" cmpd="sng">
              <a:solidFill>
                <a:srgbClr val="5F7D95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35;p45">
              <a:extLst>
                <a:ext uri="{FF2B5EF4-FFF2-40B4-BE49-F238E27FC236}">
                  <a16:creationId xmlns:a16="http://schemas.microsoft.com/office/drawing/2014/main" id="{D016B68C-A500-4484-9BFB-697BC01EE60D}"/>
                </a:ext>
              </a:extLst>
            </p:cNvPr>
            <p:cNvSpPr/>
            <p:nvPr/>
          </p:nvSpPr>
          <p:spPr>
            <a:xfrm>
              <a:off x="2103618" y="2571738"/>
              <a:ext cx="953818" cy="906781"/>
            </a:xfrm>
            <a:custGeom>
              <a:avLst/>
              <a:gdLst/>
              <a:ahLst/>
              <a:cxnLst/>
              <a:rect l="l" t="t" r="r" b="b"/>
              <a:pathLst>
                <a:path w="29758" h="26810" fill="none" extrusionOk="0">
                  <a:moveTo>
                    <a:pt x="21338" y="5776"/>
                  </a:moveTo>
                  <a:cubicBezTo>
                    <a:pt x="20213" y="4834"/>
                    <a:pt x="19028" y="4043"/>
                    <a:pt x="17751" y="3375"/>
                  </a:cubicBezTo>
                  <a:cubicBezTo>
                    <a:pt x="11459" y="1"/>
                    <a:pt x="3830" y="31"/>
                    <a:pt x="0" y="3739"/>
                  </a:cubicBezTo>
                  <a:cubicBezTo>
                    <a:pt x="851" y="4955"/>
                    <a:pt x="1490" y="5229"/>
                    <a:pt x="1854" y="5229"/>
                  </a:cubicBezTo>
                  <a:cubicBezTo>
                    <a:pt x="1854" y="5229"/>
                    <a:pt x="7903" y="4499"/>
                    <a:pt x="13952" y="7812"/>
                  </a:cubicBezTo>
                  <a:cubicBezTo>
                    <a:pt x="15076" y="8420"/>
                    <a:pt x="16201" y="9180"/>
                    <a:pt x="17295" y="10092"/>
                  </a:cubicBezTo>
                  <a:cubicBezTo>
                    <a:pt x="23739" y="15594"/>
                    <a:pt x="26444" y="21095"/>
                    <a:pt x="25685" y="26810"/>
                  </a:cubicBezTo>
                  <a:cubicBezTo>
                    <a:pt x="25715" y="26749"/>
                    <a:pt x="25776" y="26718"/>
                    <a:pt x="25806" y="26658"/>
                  </a:cubicBezTo>
                  <a:cubicBezTo>
                    <a:pt x="29758" y="22189"/>
                    <a:pt x="29271" y="12463"/>
                    <a:pt x="21338" y="5776"/>
                  </a:cubicBezTo>
                  <a:close/>
                </a:path>
              </a:pathLst>
            </a:custGeom>
            <a:grpFill/>
            <a:ln w="28575" cap="flat" cmpd="sng">
              <a:solidFill>
                <a:srgbClr val="5F7D95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36;p45">
              <a:extLst>
                <a:ext uri="{FF2B5EF4-FFF2-40B4-BE49-F238E27FC236}">
                  <a16:creationId xmlns:a16="http://schemas.microsoft.com/office/drawing/2014/main" id="{11A0EF46-A363-4B99-B340-5316935E9627}"/>
                </a:ext>
              </a:extLst>
            </p:cNvPr>
            <p:cNvSpPr/>
            <p:nvPr/>
          </p:nvSpPr>
          <p:spPr>
            <a:xfrm>
              <a:off x="2902713" y="3543657"/>
              <a:ext cx="32" cy="34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28575" cap="flat" cmpd="sng">
              <a:solidFill>
                <a:srgbClr val="5F7D95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37;p45">
              <a:extLst>
                <a:ext uri="{FF2B5EF4-FFF2-40B4-BE49-F238E27FC236}">
                  <a16:creationId xmlns:a16="http://schemas.microsoft.com/office/drawing/2014/main" id="{3B184EEF-20AA-481D-B0D0-21EC6157A1A8}"/>
                </a:ext>
              </a:extLst>
            </p:cNvPr>
            <p:cNvSpPr/>
            <p:nvPr/>
          </p:nvSpPr>
          <p:spPr>
            <a:xfrm>
              <a:off x="2845243" y="3542608"/>
              <a:ext cx="32" cy="34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close/>
                </a:path>
              </a:pathLst>
            </a:custGeom>
            <a:grpFill/>
            <a:ln w="28575" cap="flat" cmpd="sng">
              <a:solidFill>
                <a:srgbClr val="5F7D95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8;p45">
              <a:extLst>
                <a:ext uri="{FF2B5EF4-FFF2-40B4-BE49-F238E27FC236}">
                  <a16:creationId xmlns:a16="http://schemas.microsoft.com/office/drawing/2014/main" id="{1438969E-7505-47BD-A30D-DAC876B39727}"/>
                </a:ext>
              </a:extLst>
            </p:cNvPr>
            <p:cNvSpPr/>
            <p:nvPr/>
          </p:nvSpPr>
          <p:spPr>
            <a:xfrm>
              <a:off x="1491962" y="1181985"/>
              <a:ext cx="1449735" cy="2719261"/>
            </a:xfrm>
            <a:custGeom>
              <a:avLst/>
              <a:gdLst/>
              <a:ahLst/>
              <a:cxnLst/>
              <a:rect l="l" t="t" r="r" b="b"/>
              <a:pathLst>
                <a:path w="45230" h="80398" fill="none" extrusionOk="0">
                  <a:moveTo>
                    <a:pt x="44014" y="70640"/>
                  </a:moveTo>
                  <a:cubicBezTo>
                    <a:pt x="44105" y="70366"/>
                    <a:pt x="44196" y="70093"/>
                    <a:pt x="44257" y="69819"/>
                  </a:cubicBezTo>
                  <a:cubicBezTo>
                    <a:pt x="44348" y="69424"/>
                    <a:pt x="44409" y="68999"/>
                    <a:pt x="44470" y="68604"/>
                  </a:cubicBezTo>
                  <a:cubicBezTo>
                    <a:pt x="45229" y="62889"/>
                    <a:pt x="42524" y="57388"/>
                    <a:pt x="36080" y="51886"/>
                  </a:cubicBezTo>
                  <a:cubicBezTo>
                    <a:pt x="34986" y="50974"/>
                    <a:pt x="33861" y="50214"/>
                    <a:pt x="32737" y="49606"/>
                  </a:cubicBezTo>
                  <a:cubicBezTo>
                    <a:pt x="26688" y="46293"/>
                    <a:pt x="20639" y="47023"/>
                    <a:pt x="20639" y="47023"/>
                  </a:cubicBezTo>
                  <a:cubicBezTo>
                    <a:pt x="20275" y="47023"/>
                    <a:pt x="19636" y="46749"/>
                    <a:pt x="18785" y="45533"/>
                  </a:cubicBezTo>
                  <a:cubicBezTo>
                    <a:pt x="17205" y="43314"/>
                    <a:pt x="14834" y="37995"/>
                    <a:pt x="11885" y="25655"/>
                  </a:cubicBezTo>
                  <a:cubicBezTo>
                    <a:pt x="10244" y="18724"/>
                    <a:pt x="10700" y="13436"/>
                    <a:pt x="11977" y="9545"/>
                  </a:cubicBezTo>
                  <a:cubicBezTo>
                    <a:pt x="14165" y="2676"/>
                    <a:pt x="18816" y="1"/>
                    <a:pt x="18816" y="1"/>
                  </a:cubicBezTo>
                  <a:cubicBezTo>
                    <a:pt x="9666" y="2341"/>
                    <a:pt x="5289" y="8056"/>
                    <a:pt x="3283" y="12098"/>
                  </a:cubicBezTo>
                  <a:cubicBezTo>
                    <a:pt x="2220" y="14165"/>
                    <a:pt x="1642" y="16445"/>
                    <a:pt x="1460" y="18755"/>
                  </a:cubicBezTo>
                  <a:cubicBezTo>
                    <a:pt x="1" y="37205"/>
                    <a:pt x="8603" y="50214"/>
                    <a:pt x="9758" y="52038"/>
                  </a:cubicBezTo>
                  <a:cubicBezTo>
                    <a:pt x="10973" y="53922"/>
                    <a:pt x="10518" y="56445"/>
                    <a:pt x="10518" y="56445"/>
                  </a:cubicBezTo>
                  <a:cubicBezTo>
                    <a:pt x="8937" y="73132"/>
                    <a:pt x="24834" y="80397"/>
                    <a:pt x="30974" y="79698"/>
                  </a:cubicBezTo>
                  <a:cubicBezTo>
                    <a:pt x="36232" y="79120"/>
                    <a:pt x="41278" y="76750"/>
                    <a:pt x="43436" y="72190"/>
                  </a:cubicBezTo>
                  <a:cubicBezTo>
                    <a:pt x="43679" y="71704"/>
                    <a:pt x="43862" y="71187"/>
                    <a:pt x="44014" y="70640"/>
                  </a:cubicBezTo>
                  <a:close/>
                </a:path>
              </a:pathLst>
            </a:custGeom>
            <a:grpFill/>
            <a:ln w="28575" cap="flat" cmpd="sng">
              <a:solidFill>
                <a:srgbClr val="5F7D95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39;p45">
              <a:extLst>
                <a:ext uri="{FF2B5EF4-FFF2-40B4-BE49-F238E27FC236}">
                  <a16:creationId xmlns:a16="http://schemas.microsoft.com/office/drawing/2014/main" id="{9702F096-D4C9-4744-AC5F-50A7610188C7}"/>
                </a:ext>
              </a:extLst>
            </p:cNvPr>
            <p:cNvSpPr/>
            <p:nvPr/>
          </p:nvSpPr>
          <p:spPr>
            <a:xfrm>
              <a:off x="1756003" y="2981425"/>
              <a:ext cx="1019109" cy="892068"/>
            </a:xfrm>
            <a:custGeom>
              <a:avLst/>
              <a:gdLst/>
              <a:ahLst/>
              <a:cxnLst/>
              <a:rect l="l" t="t" r="r" b="b"/>
              <a:pathLst>
                <a:path w="31795" h="26375" extrusionOk="0">
                  <a:moveTo>
                    <a:pt x="11890" y="6252"/>
                  </a:moveTo>
                  <a:cubicBezTo>
                    <a:pt x="14150" y="6252"/>
                    <a:pt x="16871" y="7355"/>
                    <a:pt x="19211" y="9419"/>
                  </a:cubicBezTo>
                  <a:cubicBezTo>
                    <a:pt x="23102" y="12824"/>
                    <a:pt x="24469" y="17596"/>
                    <a:pt x="22311" y="20058"/>
                  </a:cubicBezTo>
                  <a:cubicBezTo>
                    <a:pt x="22220" y="20179"/>
                    <a:pt x="22099" y="20271"/>
                    <a:pt x="22007" y="20362"/>
                  </a:cubicBezTo>
                  <a:cubicBezTo>
                    <a:pt x="21916" y="20483"/>
                    <a:pt x="21825" y="20605"/>
                    <a:pt x="21734" y="20726"/>
                  </a:cubicBezTo>
                  <a:cubicBezTo>
                    <a:pt x="20871" y="21685"/>
                    <a:pt x="19588" y="22148"/>
                    <a:pt x="18113" y="22148"/>
                  </a:cubicBezTo>
                  <a:cubicBezTo>
                    <a:pt x="15847" y="22148"/>
                    <a:pt x="13130" y="21056"/>
                    <a:pt x="10791" y="18994"/>
                  </a:cubicBezTo>
                  <a:cubicBezTo>
                    <a:pt x="6931" y="15559"/>
                    <a:pt x="5533" y="10787"/>
                    <a:pt x="7691" y="8355"/>
                  </a:cubicBezTo>
                  <a:cubicBezTo>
                    <a:pt x="7813" y="8234"/>
                    <a:pt x="7904" y="8143"/>
                    <a:pt x="8025" y="8021"/>
                  </a:cubicBezTo>
                  <a:cubicBezTo>
                    <a:pt x="8117" y="7930"/>
                    <a:pt x="8177" y="7808"/>
                    <a:pt x="8299" y="7687"/>
                  </a:cubicBezTo>
                  <a:cubicBezTo>
                    <a:pt x="9149" y="6717"/>
                    <a:pt x="10422" y="6252"/>
                    <a:pt x="11890" y="6252"/>
                  </a:cubicBezTo>
                  <a:close/>
                  <a:moveTo>
                    <a:pt x="10029" y="1"/>
                  </a:moveTo>
                  <a:cubicBezTo>
                    <a:pt x="7476" y="1"/>
                    <a:pt x="5258" y="809"/>
                    <a:pt x="3770" y="2489"/>
                  </a:cubicBezTo>
                  <a:cubicBezTo>
                    <a:pt x="1" y="6744"/>
                    <a:pt x="2402" y="14982"/>
                    <a:pt x="9089" y="20878"/>
                  </a:cubicBezTo>
                  <a:cubicBezTo>
                    <a:pt x="13157" y="24468"/>
                    <a:pt x="17872" y="26374"/>
                    <a:pt x="21789" y="26374"/>
                  </a:cubicBezTo>
                  <a:cubicBezTo>
                    <a:pt x="24339" y="26374"/>
                    <a:pt x="26551" y="25566"/>
                    <a:pt x="28026" y="23888"/>
                  </a:cubicBezTo>
                  <a:cubicBezTo>
                    <a:pt x="31795" y="19632"/>
                    <a:pt x="29394" y="11395"/>
                    <a:pt x="22706" y="5468"/>
                  </a:cubicBezTo>
                  <a:cubicBezTo>
                    <a:pt x="18641" y="1899"/>
                    <a:pt x="13942" y="1"/>
                    <a:pt x="10029" y="1"/>
                  </a:cubicBezTo>
                  <a:close/>
                </a:path>
              </a:pathLst>
            </a:custGeom>
            <a:grpFill/>
            <a:ln w="2857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214;p31">
            <a:extLst>
              <a:ext uri="{FF2B5EF4-FFF2-40B4-BE49-F238E27FC236}">
                <a16:creationId xmlns:a16="http://schemas.microsoft.com/office/drawing/2014/main" id="{6EC9F988-FF74-468D-A975-7DD997FDC998}"/>
              </a:ext>
            </a:extLst>
          </p:cNvPr>
          <p:cNvGrpSpPr/>
          <p:nvPr/>
        </p:nvGrpSpPr>
        <p:grpSpPr>
          <a:xfrm rot="-435186">
            <a:off x="3437578" y="4968165"/>
            <a:ext cx="1472639" cy="888485"/>
            <a:chOff x="305750" y="840725"/>
            <a:chExt cx="2242450" cy="1367825"/>
          </a:xfrm>
          <a:solidFill>
            <a:schemeClr val="tx1"/>
          </a:solidFill>
        </p:grpSpPr>
        <p:sp>
          <p:nvSpPr>
            <p:cNvPr id="16" name="Google Shape;215;p31">
              <a:extLst>
                <a:ext uri="{FF2B5EF4-FFF2-40B4-BE49-F238E27FC236}">
                  <a16:creationId xmlns:a16="http://schemas.microsoft.com/office/drawing/2014/main" id="{A8112C0A-206F-4BA0-ACA9-3AAB1C56AD84}"/>
                </a:ext>
              </a:extLst>
            </p:cNvPr>
            <p:cNvSpPr/>
            <p:nvPr/>
          </p:nvSpPr>
          <p:spPr>
            <a:xfrm>
              <a:off x="305750" y="840725"/>
              <a:ext cx="2242450" cy="1367825"/>
            </a:xfrm>
            <a:custGeom>
              <a:avLst/>
              <a:gdLst/>
              <a:ahLst/>
              <a:cxnLst/>
              <a:rect l="l" t="t" r="r" b="b"/>
              <a:pathLst>
                <a:path w="89698" h="54713" fill="none" extrusionOk="0">
                  <a:moveTo>
                    <a:pt x="82525" y="12159"/>
                  </a:moveTo>
                  <a:cubicBezTo>
                    <a:pt x="82433" y="11217"/>
                    <a:pt x="82251" y="10335"/>
                    <a:pt x="82008" y="9454"/>
                  </a:cubicBezTo>
                  <a:lnTo>
                    <a:pt x="82008" y="9454"/>
                  </a:lnTo>
                  <a:lnTo>
                    <a:pt x="82008" y="9454"/>
                  </a:lnTo>
                  <a:cubicBezTo>
                    <a:pt x="80579" y="4894"/>
                    <a:pt x="76780" y="1368"/>
                    <a:pt x="72038" y="365"/>
                  </a:cubicBezTo>
                  <a:lnTo>
                    <a:pt x="72038" y="365"/>
                  </a:lnTo>
                  <a:cubicBezTo>
                    <a:pt x="72038" y="365"/>
                    <a:pt x="72038" y="365"/>
                    <a:pt x="72038" y="335"/>
                  </a:cubicBezTo>
                  <a:cubicBezTo>
                    <a:pt x="71126" y="153"/>
                    <a:pt x="70214" y="61"/>
                    <a:pt x="69272" y="61"/>
                  </a:cubicBezTo>
                  <a:cubicBezTo>
                    <a:pt x="69090" y="61"/>
                    <a:pt x="68877" y="61"/>
                    <a:pt x="68695" y="92"/>
                  </a:cubicBezTo>
                  <a:cubicBezTo>
                    <a:pt x="65533" y="1"/>
                    <a:pt x="60548" y="274"/>
                    <a:pt x="55168" y="2250"/>
                  </a:cubicBezTo>
                  <a:cubicBezTo>
                    <a:pt x="51612" y="3527"/>
                    <a:pt x="47965" y="3922"/>
                    <a:pt x="44834" y="3922"/>
                  </a:cubicBezTo>
                  <a:cubicBezTo>
                    <a:pt x="41703" y="3922"/>
                    <a:pt x="38056" y="3527"/>
                    <a:pt x="34530" y="2250"/>
                  </a:cubicBezTo>
                  <a:cubicBezTo>
                    <a:pt x="29150" y="274"/>
                    <a:pt x="24134" y="1"/>
                    <a:pt x="20973" y="92"/>
                  </a:cubicBezTo>
                  <a:cubicBezTo>
                    <a:pt x="20791" y="61"/>
                    <a:pt x="20609" y="61"/>
                    <a:pt x="20396" y="61"/>
                  </a:cubicBezTo>
                  <a:cubicBezTo>
                    <a:pt x="19453" y="61"/>
                    <a:pt x="18542" y="153"/>
                    <a:pt x="17660" y="335"/>
                  </a:cubicBezTo>
                  <a:cubicBezTo>
                    <a:pt x="17630" y="335"/>
                    <a:pt x="17630" y="365"/>
                    <a:pt x="17630" y="365"/>
                  </a:cubicBezTo>
                  <a:lnTo>
                    <a:pt x="17630" y="365"/>
                  </a:lnTo>
                  <a:cubicBezTo>
                    <a:pt x="12888" y="1368"/>
                    <a:pt x="9089" y="4894"/>
                    <a:pt x="7690" y="9454"/>
                  </a:cubicBezTo>
                  <a:lnTo>
                    <a:pt x="7690" y="9454"/>
                  </a:lnTo>
                  <a:lnTo>
                    <a:pt x="7690" y="9454"/>
                  </a:lnTo>
                  <a:cubicBezTo>
                    <a:pt x="7417" y="10335"/>
                    <a:pt x="7234" y="11217"/>
                    <a:pt x="7143" y="12159"/>
                  </a:cubicBezTo>
                  <a:cubicBezTo>
                    <a:pt x="5350" y="21916"/>
                    <a:pt x="0" y="54713"/>
                    <a:pt x="10639" y="53558"/>
                  </a:cubicBezTo>
                  <a:cubicBezTo>
                    <a:pt x="17630" y="52798"/>
                    <a:pt x="22827" y="44956"/>
                    <a:pt x="26080" y="38208"/>
                  </a:cubicBezTo>
                  <a:cubicBezTo>
                    <a:pt x="27569" y="39150"/>
                    <a:pt x="29362" y="39697"/>
                    <a:pt x="31277" y="39697"/>
                  </a:cubicBezTo>
                  <a:cubicBezTo>
                    <a:pt x="35320" y="39697"/>
                    <a:pt x="38785" y="37235"/>
                    <a:pt x="40275" y="33740"/>
                  </a:cubicBezTo>
                  <a:cubicBezTo>
                    <a:pt x="42767" y="32433"/>
                    <a:pt x="44834" y="32372"/>
                    <a:pt x="44834" y="32372"/>
                  </a:cubicBezTo>
                  <a:cubicBezTo>
                    <a:pt x="44834" y="32372"/>
                    <a:pt x="46901" y="32433"/>
                    <a:pt x="49424" y="33740"/>
                  </a:cubicBezTo>
                  <a:cubicBezTo>
                    <a:pt x="50883" y="37235"/>
                    <a:pt x="54348" y="39697"/>
                    <a:pt x="58421" y="39697"/>
                  </a:cubicBezTo>
                  <a:cubicBezTo>
                    <a:pt x="60305" y="39697"/>
                    <a:pt x="62099" y="39150"/>
                    <a:pt x="63618" y="38208"/>
                  </a:cubicBezTo>
                  <a:cubicBezTo>
                    <a:pt x="66840" y="44956"/>
                    <a:pt x="72038" y="52798"/>
                    <a:pt x="79029" y="53558"/>
                  </a:cubicBezTo>
                  <a:cubicBezTo>
                    <a:pt x="89698" y="54713"/>
                    <a:pt x="84348" y="21916"/>
                    <a:pt x="82525" y="12159"/>
                  </a:cubicBezTo>
                  <a:close/>
                </a:path>
              </a:pathLst>
            </a:custGeom>
            <a:grpFill/>
            <a:ln w="28575" cap="flat" cmpd="sng">
              <a:solidFill>
                <a:srgbClr val="5F7D95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16;p31">
              <a:extLst>
                <a:ext uri="{FF2B5EF4-FFF2-40B4-BE49-F238E27FC236}">
                  <a16:creationId xmlns:a16="http://schemas.microsoft.com/office/drawing/2014/main" id="{4FC85D11-D12F-40F7-9640-AB30094079AA}"/>
                </a:ext>
              </a:extLst>
            </p:cNvPr>
            <p:cNvSpPr/>
            <p:nvPr/>
          </p:nvSpPr>
          <p:spPr>
            <a:xfrm>
              <a:off x="991175" y="1545900"/>
              <a:ext cx="219625" cy="220400"/>
            </a:xfrm>
            <a:custGeom>
              <a:avLst/>
              <a:gdLst/>
              <a:ahLst/>
              <a:cxnLst/>
              <a:rect l="l" t="t" r="r" b="b"/>
              <a:pathLst>
                <a:path w="8785" h="8816" extrusionOk="0">
                  <a:moveTo>
                    <a:pt x="4377" y="1"/>
                  </a:moveTo>
                  <a:cubicBezTo>
                    <a:pt x="1976" y="1"/>
                    <a:pt x="0" y="1976"/>
                    <a:pt x="0" y="4408"/>
                  </a:cubicBezTo>
                  <a:cubicBezTo>
                    <a:pt x="0" y="6840"/>
                    <a:pt x="1976" y="8815"/>
                    <a:pt x="4377" y="8815"/>
                  </a:cubicBezTo>
                  <a:cubicBezTo>
                    <a:pt x="6809" y="8815"/>
                    <a:pt x="8785" y="6840"/>
                    <a:pt x="8785" y="4408"/>
                  </a:cubicBezTo>
                  <a:cubicBezTo>
                    <a:pt x="8785" y="1976"/>
                    <a:pt x="6809" y="1"/>
                    <a:pt x="4377" y="1"/>
                  </a:cubicBezTo>
                  <a:close/>
                </a:path>
              </a:pathLst>
            </a:custGeom>
            <a:grpFill/>
            <a:ln>
              <a:solidFill>
                <a:srgbClr val="5F7D9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17;p31">
              <a:extLst>
                <a:ext uri="{FF2B5EF4-FFF2-40B4-BE49-F238E27FC236}">
                  <a16:creationId xmlns:a16="http://schemas.microsoft.com/office/drawing/2014/main" id="{242B7D28-414C-4FC5-B12F-304939FDB8B2}"/>
                </a:ext>
              </a:extLst>
            </p:cNvPr>
            <p:cNvSpPr/>
            <p:nvPr/>
          </p:nvSpPr>
          <p:spPr>
            <a:xfrm>
              <a:off x="1635550" y="1545900"/>
              <a:ext cx="220400" cy="220400"/>
            </a:xfrm>
            <a:custGeom>
              <a:avLst/>
              <a:gdLst/>
              <a:ahLst/>
              <a:cxnLst/>
              <a:rect l="l" t="t" r="r" b="b"/>
              <a:pathLst>
                <a:path w="8816" h="8816" extrusionOk="0">
                  <a:moveTo>
                    <a:pt x="4408" y="1"/>
                  </a:moveTo>
                  <a:cubicBezTo>
                    <a:pt x="1976" y="1"/>
                    <a:pt x="1" y="1976"/>
                    <a:pt x="1" y="4408"/>
                  </a:cubicBezTo>
                  <a:cubicBezTo>
                    <a:pt x="1" y="6840"/>
                    <a:pt x="1976" y="8815"/>
                    <a:pt x="4408" y="8815"/>
                  </a:cubicBezTo>
                  <a:cubicBezTo>
                    <a:pt x="6840" y="8815"/>
                    <a:pt x="8815" y="6840"/>
                    <a:pt x="8815" y="4408"/>
                  </a:cubicBezTo>
                  <a:cubicBezTo>
                    <a:pt x="8815" y="1976"/>
                    <a:pt x="6840" y="1"/>
                    <a:pt x="4408" y="1"/>
                  </a:cubicBezTo>
                  <a:close/>
                </a:path>
              </a:pathLst>
            </a:custGeom>
            <a:grpFill/>
            <a:ln>
              <a:solidFill>
                <a:srgbClr val="5F7D9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18;p31">
              <a:extLst>
                <a:ext uri="{FF2B5EF4-FFF2-40B4-BE49-F238E27FC236}">
                  <a16:creationId xmlns:a16="http://schemas.microsoft.com/office/drawing/2014/main" id="{B660C109-0211-40A2-8C7A-9277C56E277E}"/>
                </a:ext>
              </a:extLst>
            </p:cNvPr>
            <p:cNvSpPr/>
            <p:nvPr/>
          </p:nvSpPr>
          <p:spPr>
            <a:xfrm>
              <a:off x="641625" y="1059400"/>
              <a:ext cx="361725" cy="319100"/>
            </a:xfrm>
            <a:custGeom>
              <a:avLst/>
              <a:gdLst/>
              <a:ahLst/>
              <a:cxnLst/>
              <a:rect l="l" t="t" r="r" b="b"/>
              <a:pathLst>
                <a:path w="14469" h="12764" extrusionOk="0">
                  <a:moveTo>
                    <a:pt x="7384" y="1"/>
                  </a:moveTo>
                  <a:cubicBezTo>
                    <a:pt x="6204" y="1"/>
                    <a:pt x="5259" y="676"/>
                    <a:pt x="5259" y="676"/>
                  </a:cubicBezTo>
                  <a:cubicBezTo>
                    <a:pt x="5532" y="2500"/>
                    <a:pt x="6535" y="4385"/>
                    <a:pt x="7052" y="5205"/>
                  </a:cubicBezTo>
                  <a:cubicBezTo>
                    <a:pt x="7113" y="5312"/>
                    <a:pt x="7219" y="5365"/>
                    <a:pt x="7325" y="5365"/>
                  </a:cubicBezTo>
                  <a:cubicBezTo>
                    <a:pt x="7432" y="5365"/>
                    <a:pt x="7538" y="5312"/>
                    <a:pt x="7599" y="5205"/>
                  </a:cubicBezTo>
                  <a:cubicBezTo>
                    <a:pt x="8845" y="3199"/>
                    <a:pt x="9240" y="676"/>
                    <a:pt x="9240" y="676"/>
                  </a:cubicBezTo>
                  <a:cubicBezTo>
                    <a:pt x="8622" y="170"/>
                    <a:pt x="7974" y="1"/>
                    <a:pt x="7384" y="1"/>
                  </a:cubicBezTo>
                  <a:close/>
                  <a:moveTo>
                    <a:pt x="1550" y="4385"/>
                  </a:moveTo>
                  <a:cubicBezTo>
                    <a:pt x="0" y="6239"/>
                    <a:pt x="1550" y="8366"/>
                    <a:pt x="1550" y="8366"/>
                  </a:cubicBezTo>
                  <a:cubicBezTo>
                    <a:pt x="3374" y="8093"/>
                    <a:pt x="5228" y="7090"/>
                    <a:pt x="6079" y="6573"/>
                  </a:cubicBezTo>
                  <a:cubicBezTo>
                    <a:pt x="6292" y="6451"/>
                    <a:pt x="6292" y="6147"/>
                    <a:pt x="6079" y="6026"/>
                  </a:cubicBezTo>
                  <a:cubicBezTo>
                    <a:pt x="4073" y="4780"/>
                    <a:pt x="1550" y="4385"/>
                    <a:pt x="1550" y="4385"/>
                  </a:cubicBezTo>
                  <a:close/>
                  <a:moveTo>
                    <a:pt x="12949" y="4385"/>
                  </a:moveTo>
                  <a:cubicBezTo>
                    <a:pt x="12949" y="4385"/>
                    <a:pt x="10426" y="4780"/>
                    <a:pt x="8420" y="6026"/>
                  </a:cubicBezTo>
                  <a:cubicBezTo>
                    <a:pt x="8207" y="6147"/>
                    <a:pt x="8207" y="6451"/>
                    <a:pt x="8420" y="6573"/>
                  </a:cubicBezTo>
                  <a:cubicBezTo>
                    <a:pt x="9240" y="7090"/>
                    <a:pt x="11125" y="8093"/>
                    <a:pt x="12949" y="8366"/>
                  </a:cubicBezTo>
                  <a:cubicBezTo>
                    <a:pt x="12949" y="8366"/>
                    <a:pt x="14468" y="6239"/>
                    <a:pt x="12949" y="4385"/>
                  </a:cubicBezTo>
                  <a:close/>
                  <a:moveTo>
                    <a:pt x="7325" y="7386"/>
                  </a:moveTo>
                  <a:cubicBezTo>
                    <a:pt x="7219" y="7386"/>
                    <a:pt x="7113" y="7439"/>
                    <a:pt x="7052" y="7546"/>
                  </a:cubicBezTo>
                  <a:cubicBezTo>
                    <a:pt x="6535" y="8397"/>
                    <a:pt x="5532" y="10251"/>
                    <a:pt x="5259" y="12075"/>
                  </a:cubicBezTo>
                  <a:cubicBezTo>
                    <a:pt x="5259" y="12075"/>
                    <a:pt x="6204" y="12764"/>
                    <a:pt x="7384" y="12764"/>
                  </a:cubicBezTo>
                  <a:cubicBezTo>
                    <a:pt x="7974" y="12764"/>
                    <a:pt x="8622" y="12591"/>
                    <a:pt x="9240" y="12075"/>
                  </a:cubicBezTo>
                  <a:cubicBezTo>
                    <a:pt x="9240" y="12075"/>
                    <a:pt x="8845" y="9582"/>
                    <a:pt x="7599" y="7546"/>
                  </a:cubicBezTo>
                  <a:cubicBezTo>
                    <a:pt x="7538" y="7439"/>
                    <a:pt x="7432" y="7386"/>
                    <a:pt x="7325" y="7386"/>
                  </a:cubicBezTo>
                  <a:close/>
                </a:path>
              </a:pathLst>
            </a:custGeom>
            <a:grpFill/>
            <a:ln>
              <a:solidFill>
                <a:srgbClr val="5F7D9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19;p31">
              <a:extLst>
                <a:ext uri="{FF2B5EF4-FFF2-40B4-BE49-F238E27FC236}">
                  <a16:creationId xmlns:a16="http://schemas.microsoft.com/office/drawing/2014/main" id="{54340A70-7B10-4075-B3C8-22BE83304A99}"/>
                </a:ext>
              </a:extLst>
            </p:cNvPr>
            <p:cNvSpPr/>
            <p:nvPr/>
          </p:nvSpPr>
          <p:spPr>
            <a:xfrm>
              <a:off x="2083125" y="1214600"/>
              <a:ext cx="110975" cy="110975"/>
            </a:xfrm>
            <a:custGeom>
              <a:avLst/>
              <a:gdLst/>
              <a:ahLst/>
              <a:cxnLst/>
              <a:rect l="l" t="t" r="r" b="b"/>
              <a:pathLst>
                <a:path w="4439" h="4439" fill="none" extrusionOk="0">
                  <a:moveTo>
                    <a:pt x="2220" y="4438"/>
                  </a:moveTo>
                  <a:cubicBezTo>
                    <a:pt x="973" y="4438"/>
                    <a:pt x="1" y="3435"/>
                    <a:pt x="1" y="2219"/>
                  </a:cubicBezTo>
                  <a:cubicBezTo>
                    <a:pt x="1" y="1003"/>
                    <a:pt x="973" y="0"/>
                    <a:pt x="2220" y="0"/>
                  </a:cubicBezTo>
                  <a:cubicBezTo>
                    <a:pt x="3435" y="0"/>
                    <a:pt x="4408" y="1003"/>
                    <a:pt x="4408" y="2219"/>
                  </a:cubicBezTo>
                  <a:cubicBezTo>
                    <a:pt x="4439" y="3435"/>
                    <a:pt x="3435" y="4438"/>
                    <a:pt x="2220" y="4438"/>
                  </a:cubicBezTo>
                  <a:close/>
                </a:path>
              </a:pathLst>
            </a:custGeom>
            <a:grpFill/>
            <a:ln w="28575" cap="flat" cmpd="sng">
              <a:solidFill>
                <a:srgbClr val="5F7D95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20;p31">
              <a:extLst>
                <a:ext uri="{FF2B5EF4-FFF2-40B4-BE49-F238E27FC236}">
                  <a16:creationId xmlns:a16="http://schemas.microsoft.com/office/drawing/2014/main" id="{67D02525-2E25-431C-AF63-E9DF26EFC59B}"/>
                </a:ext>
              </a:extLst>
            </p:cNvPr>
            <p:cNvSpPr/>
            <p:nvPr/>
          </p:nvSpPr>
          <p:spPr>
            <a:xfrm>
              <a:off x="1954700" y="1086925"/>
              <a:ext cx="110975" cy="110225"/>
            </a:xfrm>
            <a:custGeom>
              <a:avLst/>
              <a:gdLst/>
              <a:ahLst/>
              <a:cxnLst/>
              <a:rect l="l" t="t" r="r" b="b"/>
              <a:pathLst>
                <a:path w="4439" h="4409" fill="none" extrusionOk="0">
                  <a:moveTo>
                    <a:pt x="1" y="2220"/>
                  </a:moveTo>
                  <a:cubicBezTo>
                    <a:pt x="1" y="973"/>
                    <a:pt x="1004" y="1"/>
                    <a:pt x="2220" y="1"/>
                  </a:cubicBezTo>
                  <a:cubicBezTo>
                    <a:pt x="3466" y="1"/>
                    <a:pt x="4439" y="973"/>
                    <a:pt x="4439" y="2220"/>
                  </a:cubicBezTo>
                  <a:cubicBezTo>
                    <a:pt x="4439" y="3436"/>
                    <a:pt x="3466" y="4408"/>
                    <a:pt x="2220" y="4408"/>
                  </a:cubicBezTo>
                  <a:cubicBezTo>
                    <a:pt x="1004" y="4408"/>
                    <a:pt x="1" y="3436"/>
                    <a:pt x="1" y="2220"/>
                  </a:cubicBezTo>
                  <a:close/>
                </a:path>
              </a:pathLst>
            </a:custGeom>
            <a:grpFill/>
            <a:ln w="28575" cap="flat" cmpd="sng">
              <a:solidFill>
                <a:srgbClr val="5F7D95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1;p31">
              <a:extLst>
                <a:ext uri="{FF2B5EF4-FFF2-40B4-BE49-F238E27FC236}">
                  <a16:creationId xmlns:a16="http://schemas.microsoft.com/office/drawing/2014/main" id="{31815807-9588-4CD8-8EBF-62B5A22D8DAC}"/>
                </a:ext>
              </a:extLst>
            </p:cNvPr>
            <p:cNvSpPr/>
            <p:nvPr/>
          </p:nvSpPr>
          <p:spPr>
            <a:xfrm>
              <a:off x="1954700" y="1342250"/>
              <a:ext cx="110975" cy="110975"/>
            </a:xfrm>
            <a:custGeom>
              <a:avLst/>
              <a:gdLst/>
              <a:ahLst/>
              <a:cxnLst/>
              <a:rect l="l" t="t" r="r" b="b"/>
              <a:pathLst>
                <a:path w="4439" h="4439" fill="none" extrusionOk="0">
                  <a:moveTo>
                    <a:pt x="1" y="2220"/>
                  </a:moveTo>
                  <a:cubicBezTo>
                    <a:pt x="1" y="1004"/>
                    <a:pt x="1004" y="1"/>
                    <a:pt x="2220" y="1"/>
                  </a:cubicBezTo>
                  <a:cubicBezTo>
                    <a:pt x="3466" y="1"/>
                    <a:pt x="4439" y="1004"/>
                    <a:pt x="4439" y="2220"/>
                  </a:cubicBezTo>
                  <a:cubicBezTo>
                    <a:pt x="4439" y="3435"/>
                    <a:pt x="3466" y="4438"/>
                    <a:pt x="2220" y="4438"/>
                  </a:cubicBezTo>
                  <a:cubicBezTo>
                    <a:pt x="1004" y="4438"/>
                    <a:pt x="1" y="3435"/>
                    <a:pt x="1" y="2220"/>
                  </a:cubicBezTo>
                  <a:close/>
                </a:path>
              </a:pathLst>
            </a:custGeom>
            <a:grpFill/>
            <a:ln w="28575" cap="flat" cmpd="sng">
              <a:solidFill>
                <a:srgbClr val="5F7D95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22;p31">
              <a:extLst>
                <a:ext uri="{FF2B5EF4-FFF2-40B4-BE49-F238E27FC236}">
                  <a16:creationId xmlns:a16="http://schemas.microsoft.com/office/drawing/2014/main" id="{27604B5D-6015-4B0B-A46E-CFAF4F65BE24}"/>
                </a:ext>
              </a:extLst>
            </p:cNvPr>
            <p:cNvSpPr/>
            <p:nvPr/>
          </p:nvSpPr>
          <p:spPr>
            <a:xfrm>
              <a:off x="1827050" y="1214600"/>
              <a:ext cx="110975" cy="110975"/>
            </a:xfrm>
            <a:custGeom>
              <a:avLst/>
              <a:gdLst/>
              <a:ahLst/>
              <a:cxnLst/>
              <a:rect l="l" t="t" r="r" b="b"/>
              <a:pathLst>
                <a:path w="4439" h="4439" fill="none" extrusionOk="0">
                  <a:moveTo>
                    <a:pt x="2219" y="4438"/>
                  </a:moveTo>
                  <a:cubicBezTo>
                    <a:pt x="1003" y="4438"/>
                    <a:pt x="0" y="3435"/>
                    <a:pt x="0" y="2219"/>
                  </a:cubicBezTo>
                  <a:cubicBezTo>
                    <a:pt x="0" y="1003"/>
                    <a:pt x="1003" y="0"/>
                    <a:pt x="2219" y="0"/>
                  </a:cubicBezTo>
                  <a:cubicBezTo>
                    <a:pt x="3435" y="0"/>
                    <a:pt x="4438" y="1003"/>
                    <a:pt x="4438" y="2219"/>
                  </a:cubicBezTo>
                  <a:cubicBezTo>
                    <a:pt x="4438" y="3435"/>
                    <a:pt x="3435" y="4438"/>
                    <a:pt x="2219" y="4438"/>
                  </a:cubicBezTo>
                  <a:close/>
                </a:path>
              </a:pathLst>
            </a:custGeom>
            <a:grpFill/>
            <a:ln w="28575" cap="flat" cmpd="sng">
              <a:solidFill>
                <a:srgbClr val="5F7D95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23;p31">
              <a:extLst>
                <a:ext uri="{FF2B5EF4-FFF2-40B4-BE49-F238E27FC236}">
                  <a16:creationId xmlns:a16="http://schemas.microsoft.com/office/drawing/2014/main" id="{542DF48F-A86F-454E-B46B-6AB9258A0D11}"/>
                </a:ext>
              </a:extLst>
            </p:cNvPr>
            <p:cNvSpPr/>
            <p:nvPr/>
          </p:nvSpPr>
          <p:spPr>
            <a:xfrm>
              <a:off x="1263975" y="1330850"/>
              <a:ext cx="95000" cy="20550"/>
            </a:xfrm>
            <a:custGeom>
              <a:avLst/>
              <a:gdLst/>
              <a:ahLst/>
              <a:cxnLst/>
              <a:rect l="l" t="t" r="r" b="b"/>
              <a:pathLst>
                <a:path w="3800" h="822" fill="none" extrusionOk="0">
                  <a:moveTo>
                    <a:pt x="3526" y="821"/>
                  </a:moveTo>
                  <a:lnTo>
                    <a:pt x="274" y="821"/>
                  </a:lnTo>
                  <a:cubicBezTo>
                    <a:pt x="122" y="821"/>
                    <a:pt x="0" y="700"/>
                    <a:pt x="0" y="548"/>
                  </a:cubicBezTo>
                  <a:lnTo>
                    <a:pt x="0" y="274"/>
                  </a:lnTo>
                  <a:cubicBezTo>
                    <a:pt x="0" y="122"/>
                    <a:pt x="122" y="1"/>
                    <a:pt x="274" y="1"/>
                  </a:cubicBezTo>
                  <a:lnTo>
                    <a:pt x="3526" y="1"/>
                  </a:lnTo>
                  <a:cubicBezTo>
                    <a:pt x="3678" y="1"/>
                    <a:pt x="3800" y="122"/>
                    <a:pt x="3800" y="274"/>
                  </a:cubicBezTo>
                  <a:lnTo>
                    <a:pt x="3800" y="548"/>
                  </a:lnTo>
                  <a:cubicBezTo>
                    <a:pt x="3800" y="700"/>
                    <a:pt x="3678" y="821"/>
                    <a:pt x="3526" y="821"/>
                  </a:cubicBezTo>
                  <a:close/>
                </a:path>
              </a:pathLst>
            </a:custGeom>
            <a:grpFill/>
            <a:ln w="28575" cap="flat" cmpd="sng">
              <a:solidFill>
                <a:srgbClr val="5F7D95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24;p31">
              <a:extLst>
                <a:ext uri="{FF2B5EF4-FFF2-40B4-BE49-F238E27FC236}">
                  <a16:creationId xmlns:a16="http://schemas.microsoft.com/office/drawing/2014/main" id="{770E8746-7CAF-4352-90E3-E75C8BD3A2B4}"/>
                </a:ext>
              </a:extLst>
            </p:cNvPr>
            <p:cNvSpPr/>
            <p:nvPr/>
          </p:nvSpPr>
          <p:spPr>
            <a:xfrm>
              <a:off x="1474450" y="1330850"/>
              <a:ext cx="95025" cy="20550"/>
            </a:xfrm>
            <a:custGeom>
              <a:avLst/>
              <a:gdLst/>
              <a:ahLst/>
              <a:cxnLst/>
              <a:rect l="l" t="t" r="r" b="b"/>
              <a:pathLst>
                <a:path w="3801" h="822" fill="none" extrusionOk="0">
                  <a:moveTo>
                    <a:pt x="3527" y="821"/>
                  </a:moveTo>
                  <a:lnTo>
                    <a:pt x="274" y="821"/>
                  </a:lnTo>
                  <a:cubicBezTo>
                    <a:pt x="122" y="821"/>
                    <a:pt x="1" y="700"/>
                    <a:pt x="1" y="548"/>
                  </a:cubicBezTo>
                  <a:lnTo>
                    <a:pt x="1" y="274"/>
                  </a:lnTo>
                  <a:cubicBezTo>
                    <a:pt x="1" y="122"/>
                    <a:pt x="122" y="1"/>
                    <a:pt x="274" y="1"/>
                  </a:cubicBezTo>
                  <a:lnTo>
                    <a:pt x="3527" y="1"/>
                  </a:lnTo>
                  <a:cubicBezTo>
                    <a:pt x="3679" y="1"/>
                    <a:pt x="3800" y="122"/>
                    <a:pt x="3800" y="274"/>
                  </a:cubicBezTo>
                  <a:lnTo>
                    <a:pt x="3800" y="548"/>
                  </a:lnTo>
                  <a:cubicBezTo>
                    <a:pt x="3800" y="700"/>
                    <a:pt x="3679" y="821"/>
                    <a:pt x="3527" y="821"/>
                  </a:cubicBezTo>
                  <a:close/>
                </a:path>
              </a:pathLst>
            </a:custGeom>
            <a:grpFill/>
            <a:ln w="28575" cap="flat" cmpd="sng">
              <a:solidFill>
                <a:srgbClr val="5F7D95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25;p31">
              <a:extLst>
                <a:ext uri="{FF2B5EF4-FFF2-40B4-BE49-F238E27FC236}">
                  <a16:creationId xmlns:a16="http://schemas.microsoft.com/office/drawing/2014/main" id="{269B4C14-817E-4D81-9456-1AE11691CD2E}"/>
                </a:ext>
              </a:extLst>
            </p:cNvPr>
            <p:cNvSpPr/>
            <p:nvPr/>
          </p:nvSpPr>
          <p:spPr>
            <a:xfrm>
              <a:off x="615775" y="1007900"/>
              <a:ext cx="413400" cy="413400"/>
            </a:xfrm>
            <a:custGeom>
              <a:avLst/>
              <a:gdLst/>
              <a:ahLst/>
              <a:cxnLst/>
              <a:rect l="l" t="t" r="r" b="b"/>
              <a:pathLst>
                <a:path w="16536" h="16536" fill="none" extrusionOk="0">
                  <a:moveTo>
                    <a:pt x="16536" y="8268"/>
                  </a:moveTo>
                  <a:cubicBezTo>
                    <a:pt x="16536" y="12828"/>
                    <a:pt x="12858" y="16536"/>
                    <a:pt x="8268" y="16536"/>
                  </a:cubicBezTo>
                  <a:cubicBezTo>
                    <a:pt x="3709" y="16536"/>
                    <a:pt x="1" y="12828"/>
                    <a:pt x="1" y="8268"/>
                  </a:cubicBezTo>
                  <a:cubicBezTo>
                    <a:pt x="1" y="3709"/>
                    <a:pt x="3709" y="1"/>
                    <a:pt x="8268" y="1"/>
                  </a:cubicBezTo>
                  <a:cubicBezTo>
                    <a:pt x="12858" y="1"/>
                    <a:pt x="16536" y="3709"/>
                    <a:pt x="16536" y="8268"/>
                  </a:cubicBezTo>
                  <a:close/>
                </a:path>
              </a:pathLst>
            </a:custGeom>
            <a:grpFill/>
            <a:ln w="28575" cap="flat" cmpd="sng">
              <a:solidFill>
                <a:srgbClr val="5F7D95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26;p31">
              <a:extLst>
                <a:ext uri="{FF2B5EF4-FFF2-40B4-BE49-F238E27FC236}">
                  <a16:creationId xmlns:a16="http://schemas.microsoft.com/office/drawing/2014/main" id="{68E338F9-A8AC-48D4-9D14-9088E2C1E4D5}"/>
                </a:ext>
              </a:extLst>
            </p:cNvPr>
            <p:cNvSpPr/>
            <p:nvPr/>
          </p:nvSpPr>
          <p:spPr>
            <a:xfrm>
              <a:off x="963050" y="1510950"/>
              <a:ext cx="279675" cy="280425"/>
            </a:xfrm>
            <a:custGeom>
              <a:avLst/>
              <a:gdLst/>
              <a:ahLst/>
              <a:cxnLst/>
              <a:rect l="l" t="t" r="r" b="b"/>
              <a:pathLst>
                <a:path w="11187" h="11217" fill="none" extrusionOk="0">
                  <a:moveTo>
                    <a:pt x="11186" y="5593"/>
                  </a:moveTo>
                  <a:cubicBezTo>
                    <a:pt x="11186" y="8694"/>
                    <a:pt x="8694" y="11217"/>
                    <a:pt x="5593" y="11217"/>
                  </a:cubicBezTo>
                  <a:cubicBezTo>
                    <a:pt x="2493" y="11217"/>
                    <a:pt x="1" y="8694"/>
                    <a:pt x="1" y="5593"/>
                  </a:cubicBezTo>
                  <a:cubicBezTo>
                    <a:pt x="1" y="2523"/>
                    <a:pt x="2493" y="1"/>
                    <a:pt x="5593" y="1"/>
                  </a:cubicBezTo>
                  <a:cubicBezTo>
                    <a:pt x="8694" y="1"/>
                    <a:pt x="11186" y="2523"/>
                    <a:pt x="11186" y="5593"/>
                  </a:cubicBezTo>
                  <a:close/>
                </a:path>
              </a:pathLst>
            </a:custGeom>
            <a:grpFill/>
            <a:ln w="28575" cap="flat" cmpd="sng">
              <a:solidFill>
                <a:srgbClr val="5F7D95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27;p31">
              <a:extLst>
                <a:ext uri="{FF2B5EF4-FFF2-40B4-BE49-F238E27FC236}">
                  <a16:creationId xmlns:a16="http://schemas.microsoft.com/office/drawing/2014/main" id="{F552E176-6468-4815-988B-CD2E9344A9BF}"/>
                </a:ext>
              </a:extLst>
            </p:cNvPr>
            <p:cNvSpPr/>
            <p:nvPr/>
          </p:nvSpPr>
          <p:spPr>
            <a:xfrm>
              <a:off x="1605925" y="1510950"/>
              <a:ext cx="279650" cy="280425"/>
            </a:xfrm>
            <a:custGeom>
              <a:avLst/>
              <a:gdLst/>
              <a:ahLst/>
              <a:cxnLst/>
              <a:rect l="l" t="t" r="r" b="b"/>
              <a:pathLst>
                <a:path w="11186" h="11217" fill="none" extrusionOk="0">
                  <a:moveTo>
                    <a:pt x="11186" y="5593"/>
                  </a:moveTo>
                  <a:cubicBezTo>
                    <a:pt x="11186" y="8694"/>
                    <a:pt x="8693" y="11217"/>
                    <a:pt x="5593" y="11217"/>
                  </a:cubicBezTo>
                  <a:cubicBezTo>
                    <a:pt x="2493" y="11217"/>
                    <a:pt x="0" y="8694"/>
                    <a:pt x="0" y="5593"/>
                  </a:cubicBezTo>
                  <a:cubicBezTo>
                    <a:pt x="0" y="2523"/>
                    <a:pt x="2493" y="1"/>
                    <a:pt x="5593" y="1"/>
                  </a:cubicBezTo>
                  <a:cubicBezTo>
                    <a:pt x="8693" y="1"/>
                    <a:pt x="11186" y="2523"/>
                    <a:pt x="11186" y="5593"/>
                  </a:cubicBezTo>
                  <a:close/>
                </a:path>
              </a:pathLst>
            </a:custGeom>
            <a:grpFill/>
            <a:ln w="28575" cap="flat" cmpd="sng">
              <a:solidFill>
                <a:srgbClr val="5F7D95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74980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E4B4847-10A3-40BC-8D5F-B24C1FA0E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57" y="373911"/>
            <a:ext cx="6172400" cy="1255200"/>
          </a:xfrm>
        </p:spPr>
        <p:txBody>
          <a:bodyPr/>
          <a:lstStyle/>
          <a:p>
            <a:r>
              <a:rPr lang="es-MX" dirty="0"/>
              <a:t>Estadísticas</a:t>
            </a:r>
            <a:r>
              <a:rPr lang="en-US" dirty="0"/>
              <a:t> </a:t>
            </a:r>
            <a:r>
              <a:rPr lang="es-MX" dirty="0"/>
              <a:t>principales</a:t>
            </a:r>
            <a:r>
              <a:rPr lang="en-US" dirty="0"/>
              <a:t> del </a:t>
            </a:r>
            <a:r>
              <a:rPr lang="es-MX" dirty="0"/>
              <a:t>juego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AFD651-14AC-48BA-844A-57B9743A3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139" y="0"/>
            <a:ext cx="2358861" cy="1133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l #akali #leagueoflegends #kda - Kda Akali Render, HD Png Download  (411x639), Png Download in 2020 | League of legends, Png, Lol">
            <a:extLst>
              <a:ext uri="{FF2B5EF4-FFF2-40B4-BE49-F238E27FC236}">
                <a16:creationId xmlns:a16="http://schemas.microsoft.com/office/drawing/2014/main" id="{913A7B71-19EF-4874-A5E5-B43AA9661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08434" y="4193874"/>
            <a:ext cx="2773681" cy="431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44;p46">
            <a:extLst>
              <a:ext uri="{FF2B5EF4-FFF2-40B4-BE49-F238E27FC236}">
                <a16:creationId xmlns:a16="http://schemas.microsoft.com/office/drawing/2014/main" id="{E57DDC18-825F-4BA7-8473-706C84988E4D}"/>
              </a:ext>
            </a:extLst>
          </p:cNvPr>
          <p:cNvSpPr/>
          <p:nvPr/>
        </p:nvSpPr>
        <p:spPr>
          <a:xfrm>
            <a:off x="3712729" y="2157467"/>
            <a:ext cx="1000734" cy="10007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solidFill>
                  <a:srgbClr val="001633"/>
                </a:solidFill>
              </a:rPr>
              <a:t>K</a:t>
            </a:r>
            <a:endParaRPr sz="6600" dirty="0">
              <a:solidFill>
                <a:srgbClr val="001633"/>
              </a:solidFill>
            </a:endParaRPr>
          </a:p>
        </p:txBody>
      </p:sp>
      <p:sp>
        <p:nvSpPr>
          <p:cNvPr id="16" name="Google Shape;244;p46">
            <a:extLst>
              <a:ext uri="{FF2B5EF4-FFF2-40B4-BE49-F238E27FC236}">
                <a16:creationId xmlns:a16="http://schemas.microsoft.com/office/drawing/2014/main" id="{28C4B37C-B868-4CE3-A447-E796DF46D605}"/>
              </a:ext>
            </a:extLst>
          </p:cNvPr>
          <p:cNvSpPr/>
          <p:nvPr/>
        </p:nvSpPr>
        <p:spPr>
          <a:xfrm>
            <a:off x="4893829" y="2157467"/>
            <a:ext cx="1000734" cy="10007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solidFill>
                  <a:srgbClr val="001633"/>
                </a:solidFill>
              </a:rPr>
              <a:t>D</a:t>
            </a:r>
            <a:endParaRPr sz="6600" dirty="0">
              <a:solidFill>
                <a:srgbClr val="001633"/>
              </a:solidFill>
            </a:endParaRPr>
          </a:p>
        </p:txBody>
      </p:sp>
      <p:sp>
        <p:nvSpPr>
          <p:cNvPr id="17" name="Google Shape;244;p46">
            <a:extLst>
              <a:ext uri="{FF2B5EF4-FFF2-40B4-BE49-F238E27FC236}">
                <a16:creationId xmlns:a16="http://schemas.microsoft.com/office/drawing/2014/main" id="{35FCEC86-1323-4239-BDF7-2042EEB2449B}"/>
              </a:ext>
            </a:extLst>
          </p:cNvPr>
          <p:cNvSpPr/>
          <p:nvPr/>
        </p:nvSpPr>
        <p:spPr>
          <a:xfrm>
            <a:off x="6074929" y="2157467"/>
            <a:ext cx="1000734" cy="10007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solidFill>
                  <a:srgbClr val="001633"/>
                </a:solidFill>
              </a:rPr>
              <a:t>A</a:t>
            </a:r>
            <a:endParaRPr sz="6600" dirty="0">
              <a:solidFill>
                <a:srgbClr val="001633"/>
              </a:solidFill>
            </a:endParaRPr>
          </a:p>
        </p:txBody>
      </p:sp>
      <p:pic>
        <p:nvPicPr>
          <p:cNvPr id="1032" name="Picture 8" descr="Caster minion | League of Legends Wiki | Fandom">
            <a:extLst>
              <a:ext uri="{FF2B5EF4-FFF2-40B4-BE49-F238E27FC236}">
                <a16:creationId xmlns:a16="http://schemas.microsoft.com/office/drawing/2014/main" id="{9012338C-A0FB-4B1B-B067-8128478B0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716" y="4066031"/>
            <a:ext cx="1720760" cy="198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0" descr="Patch 5.22 Summary :: League of Legends (LoL) Forum on MOBAFire">
            <a:extLst>
              <a:ext uri="{FF2B5EF4-FFF2-40B4-BE49-F238E27FC236}">
                <a16:creationId xmlns:a16="http://schemas.microsoft.com/office/drawing/2014/main" id="{9D5BBC0F-4E2D-435B-91B2-5D5D0D6C2D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17372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1042" name="Picture 18" descr="Nexus | League of Legends Wiki | Fandom">
            <a:extLst>
              <a:ext uri="{FF2B5EF4-FFF2-40B4-BE49-F238E27FC236}">
                <a16:creationId xmlns:a16="http://schemas.microsoft.com/office/drawing/2014/main" id="{C5512863-7324-4C56-A90B-091969486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196" y="3553866"/>
            <a:ext cx="2498600" cy="24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37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194F97-C1D3-45FA-A9E2-A121C3DA0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Como afectan estas estadísticas en tu partida?</a:t>
            </a:r>
          </a:p>
        </p:txBody>
      </p:sp>
      <p:pic>
        <p:nvPicPr>
          <p:cNvPr id="3080" name="Picture 8" descr="Ver las imágenes de origen">
            <a:extLst>
              <a:ext uri="{FF2B5EF4-FFF2-40B4-BE49-F238E27FC236}">
                <a16:creationId xmlns:a16="http://schemas.microsoft.com/office/drawing/2014/main" id="{F91DEF9D-B76E-4CBD-82A7-5E43E5A63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921" y="3987280"/>
            <a:ext cx="4864608" cy="287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7862E4E-BAE5-45EA-9278-1464EFE27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236" y="26534"/>
            <a:ext cx="2358861" cy="1133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Ver las imágenes de origen">
            <a:extLst>
              <a:ext uri="{FF2B5EF4-FFF2-40B4-BE49-F238E27FC236}">
                <a16:creationId xmlns:a16="http://schemas.microsoft.com/office/drawing/2014/main" id="{4E007D71-1C4E-4657-A157-5D2D025B6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560" y="1160200"/>
            <a:ext cx="3781090" cy="3109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Ver las imágenes de origen">
            <a:extLst>
              <a:ext uri="{FF2B5EF4-FFF2-40B4-BE49-F238E27FC236}">
                <a16:creationId xmlns:a16="http://schemas.microsoft.com/office/drawing/2014/main" id="{5D392494-D596-42CB-A8B1-93D631778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54" y="1528221"/>
            <a:ext cx="1879999" cy="208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Ver las imágenes de origen">
            <a:extLst>
              <a:ext uri="{FF2B5EF4-FFF2-40B4-BE49-F238E27FC236}">
                <a16:creationId xmlns:a16="http://schemas.microsoft.com/office/drawing/2014/main" id="{862D148D-0FF6-4A3F-969B-4EA3E58D6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721" y="2812145"/>
            <a:ext cx="8761504" cy="151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73092C7B-710F-4700-AD61-C0B7299A16B2}"/>
              </a:ext>
            </a:extLst>
          </p:cNvPr>
          <p:cNvSpPr/>
          <p:nvPr/>
        </p:nvSpPr>
        <p:spPr>
          <a:xfrm>
            <a:off x="1412721" y="3987280"/>
            <a:ext cx="8761504" cy="327732"/>
          </a:xfrm>
          <a:prstGeom prst="rect">
            <a:avLst/>
          </a:prstGeom>
          <a:solidFill>
            <a:schemeClr val="tx1"/>
          </a:solidFill>
          <a:ln>
            <a:solidFill>
              <a:srgbClr val="001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18365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E94A-C795-4EBF-A09D-EC25FB566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Resumen</a:t>
            </a:r>
          </a:p>
        </p:txBody>
      </p:sp>
      <p:pic>
        <p:nvPicPr>
          <p:cNvPr id="3" name="Picture 14" descr="Ver las imágenes de origen">
            <a:extLst>
              <a:ext uri="{FF2B5EF4-FFF2-40B4-BE49-F238E27FC236}">
                <a16:creationId xmlns:a16="http://schemas.microsoft.com/office/drawing/2014/main" id="{89C27619-CDF0-4AF8-AA0B-502F3F57B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35683">
            <a:off x="1562133" y="1720788"/>
            <a:ext cx="8761504" cy="151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F4642B1D-A0D6-4EF0-994F-AC293B0DE873}"/>
              </a:ext>
            </a:extLst>
          </p:cNvPr>
          <p:cNvSpPr/>
          <p:nvPr/>
        </p:nvSpPr>
        <p:spPr>
          <a:xfrm rot="21216123">
            <a:off x="1626767" y="2889093"/>
            <a:ext cx="8761504" cy="327732"/>
          </a:xfrm>
          <a:prstGeom prst="rect">
            <a:avLst/>
          </a:prstGeom>
          <a:solidFill>
            <a:schemeClr val="tx1"/>
          </a:solidFill>
          <a:ln>
            <a:solidFill>
              <a:srgbClr val="001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Picture 8" descr="Caster minion | League of Legends Wiki | Fandom">
            <a:extLst>
              <a:ext uri="{FF2B5EF4-FFF2-40B4-BE49-F238E27FC236}">
                <a16:creationId xmlns:a16="http://schemas.microsoft.com/office/drawing/2014/main" id="{D3E54F86-DC45-4F59-8362-CC9E4C18C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1930" y="2569745"/>
            <a:ext cx="1222418" cy="141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Ver las imágenes de origen">
            <a:extLst>
              <a:ext uri="{FF2B5EF4-FFF2-40B4-BE49-F238E27FC236}">
                <a16:creationId xmlns:a16="http://schemas.microsoft.com/office/drawing/2014/main" id="{4629D78D-1B06-4D48-A0B9-B296E6774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690" y="3111175"/>
            <a:ext cx="1384995" cy="1384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D76F431-40FA-483B-92AD-C3FBE2A92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139" y="-50889"/>
            <a:ext cx="2358861" cy="1133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50716AC-7B4D-49C1-B7E1-0AB4D4DF2F4C}"/>
              </a:ext>
            </a:extLst>
          </p:cNvPr>
          <p:cNvSpPr txBox="1"/>
          <p:nvPr/>
        </p:nvSpPr>
        <p:spPr>
          <a:xfrm>
            <a:off x="3571041" y="3582679"/>
            <a:ext cx="59564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2 MUERTES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2 KILLS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2-3 MINIONS POR MINUTO</a:t>
            </a:r>
            <a:endParaRPr lang="es-MX" sz="2800" b="1" dirty="0">
              <a:solidFill>
                <a:schemeClr val="bg1"/>
              </a:solidFill>
            </a:endParaRP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476E8A5C-A894-41AD-B741-32CD0FE50000}"/>
              </a:ext>
            </a:extLst>
          </p:cNvPr>
          <p:cNvSpPr/>
          <p:nvPr/>
        </p:nvSpPr>
        <p:spPr>
          <a:xfrm rot="21309919">
            <a:off x="2928472" y="1386490"/>
            <a:ext cx="5199528" cy="243399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126" name="Picture 6" descr="Ver las imágenes de origen">
            <a:extLst>
              <a:ext uri="{FF2B5EF4-FFF2-40B4-BE49-F238E27FC236}">
                <a16:creationId xmlns:a16="http://schemas.microsoft.com/office/drawing/2014/main" id="{CF9AE63E-46B8-47EA-BE2E-6B1DA3341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7488" y="4108083"/>
            <a:ext cx="2775050" cy="3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357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7FB0C114-D28A-4DE9-829C-68C7AB97B7C1}"/>
              </a:ext>
            </a:extLst>
          </p:cNvPr>
          <p:cNvSpPr/>
          <p:nvPr/>
        </p:nvSpPr>
        <p:spPr>
          <a:xfrm>
            <a:off x="943708" y="4879151"/>
            <a:ext cx="4712677" cy="798400"/>
          </a:xfrm>
          <a:prstGeom prst="rect">
            <a:avLst/>
          </a:prstGeom>
          <a:solidFill>
            <a:schemeClr val="tx1"/>
          </a:solidFill>
          <a:ln>
            <a:solidFill>
              <a:srgbClr val="001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7D3372-13B6-49E0-BFE8-9B22AEEAF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147" y="2646707"/>
            <a:ext cx="5225797" cy="798400"/>
          </a:xfrm>
        </p:spPr>
        <p:txBody>
          <a:bodyPr/>
          <a:lstStyle/>
          <a:p>
            <a:r>
              <a:rPr lang="es-MX" sz="4800" b="1" i="0" u="none" strike="noStrike" dirty="0">
                <a:solidFill>
                  <a:srgbClr val="FFFFFF"/>
                </a:solidFill>
                <a:effectLst/>
                <a:latin typeface="Montserrat"/>
              </a:rPr>
              <a:t>NOS VEMOS EN LA GRIETA</a:t>
            </a:r>
            <a:endParaRPr lang="es-MX" sz="48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8EEC2E0-45F9-457C-B665-9C32DD49D9A1}"/>
              </a:ext>
            </a:extLst>
          </p:cNvPr>
          <p:cNvSpPr txBox="1"/>
          <p:nvPr/>
        </p:nvSpPr>
        <p:spPr>
          <a:xfrm>
            <a:off x="3487617" y="3954269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MX" sz="1400" b="0" i="0" u="none" strike="noStrike" dirty="0">
                <a:solidFill>
                  <a:srgbClr val="FFAB40"/>
                </a:solidFill>
                <a:effectLst/>
                <a:latin typeface="Montserrat"/>
              </a:rPr>
              <a:t>¡GRACIAS!</a:t>
            </a:r>
            <a:endParaRPr lang="es-MX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s-MX" b="0" dirty="0">
                <a:effectLst/>
              </a:rPr>
            </a:br>
            <a:r>
              <a:rPr lang="es-MX" sz="1400" b="0" i="0" u="none" strike="noStrike" dirty="0">
                <a:solidFill>
                  <a:srgbClr val="FFAB40"/>
                </a:solidFill>
                <a:effectLst/>
                <a:latin typeface="Montserrat"/>
              </a:rPr>
              <a:t>Emilio Flores Cortes</a:t>
            </a:r>
            <a:endParaRPr lang="es-MX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MX" sz="1400" b="0" i="0" u="none" strike="noStrike" dirty="0">
                <a:solidFill>
                  <a:srgbClr val="FFAB40"/>
                </a:solidFill>
                <a:effectLst/>
                <a:latin typeface="Montserrat"/>
              </a:rPr>
              <a:t>Ironhack - Proyecto </a:t>
            </a:r>
            <a:r>
              <a:rPr lang="es-MX" dirty="0">
                <a:solidFill>
                  <a:srgbClr val="FFAB40"/>
                </a:solidFill>
                <a:latin typeface="Montserrat"/>
              </a:rPr>
              <a:t>Visualización de Datos</a:t>
            </a:r>
            <a:endParaRPr lang="es-MX" b="0" dirty="0">
              <a:effectLst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DC2259D-54AF-45AF-A42D-5C3F5C981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7137"/>
            <a:ext cx="2358861" cy="1133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50688B4F-B95C-4DBD-9C20-EC4D070A0729}"/>
              </a:ext>
            </a:extLst>
          </p:cNvPr>
          <p:cNvGrpSpPr/>
          <p:nvPr/>
        </p:nvGrpSpPr>
        <p:grpSpPr>
          <a:xfrm>
            <a:off x="0" y="4290017"/>
            <a:ext cx="3639671" cy="2567983"/>
            <a:chOff x="0" y="4290017"/>
            <a:chExt cx="3639671" cy="2567983"/>
          </a:xfrm>
        </p:grpSpPr>
        <p:pic>
          <p:nvPicPr>
            <p:cNvPr id="4100" name="Picture 4" descr="Ver las imágenes de origen">
              <a:extLst>
                <a:ext uri="{FF2B5EF4-FFF2-40B4-BE49-F238E27FC236}">
                  <a16:creationId xmlns:a16="http://schemas.microsoft.com/office/drawing/2014/main" id="{07CB873D-C0E5-407F-A899-EA468503B5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0" y="4290017"/>
              <a:ext cx="3578211" cy="25679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A8A8CF92-A2D2-4835-B27C-FC242E7A46D4}"/>
                </a:ext>
              </a:extLst>
            </p:cNvPr>
            <p:cNvSpPr/>
            <p:nvPr/>
          </p:nvSpPr>
          <p:spPr>
            <a:xfrm>
              <a:off x="2492188" y="5802067"/>
              <a:ext cx="1147483" cy="211232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1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434088446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Futuristic Background by Slidesgo</Template>
  <TotalTime>610</TotalTime>
  <Words>224</Words>
  <Application>Microsoft Office PowerPoint</Application>
  <PresentationFormat>Panorámica</PresentationFormat>
  <Paragraphs>20</Paragraphs>
  <Slides>5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5</vt:i4>
      </vt:variant>
    </vt:vector>
  </HeadingPairs>
  <TitlesOfParts>
    <vt:vector size="14" baseType="lpstr">
      <vt:lpstr>Arial</vt:lpstr>
      <vt:lpstr>Calibri</vt:lpstr>
      <vt:lpstr>Montserrat</vt:lpstr>
      <vt:lpstr>Montserrat ExtraBold</vt:lpstr>
      <vt:lpstr>Montserrat Medium</vt:lpstr>
      <vt:lpstr>Proxima Nova</vt:lpstr>
      <vt:lpstr>Proxima Nova Semibold</vt:lpstr>
      <vt:lpstr>Futuristic Background by Slidesgo</vt:lpstr>
      <vt:lpstr>Slidesgo Final Pages</vt:lpstr>
      <vt:lpstr>¿QUIERES SER PARTE DE UN EQUIPO?</vt:lpstr>
      <vt:lpstr>Estadísticas principales del juego</vt:lpstr>
      <vt:lpstr>Como afectan estas estadísticas en tu partida?</vt:lpstr>
      <vt:lpstr>Resumen</vt:lpstr>
      <vt:lpstr>NOS VEMOS EN LA GRIETA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¿QUIERES SER PARTE DE UN EQUIPO?</dc:title>
  <dc:creator>emilio flores cortes</dc:creator>
  <cp:lastModifiedBy>emilio flores cortes</cp:lastModifiedBy>
  <cp:revision>23</cp:revision>
  <dcterms:created xsi:type="dcterms:W3CDTF">2020-12-18T16:17:40Z</dcterms:created>
  <dcterms:modified xsi:type="dcterms:W3CDTF">2020-12-19T02:28:31Z</dcterms:modified>
</cp:coreProperties>
</file>